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embeddedFontLst>
    <p:embeddedFont>
      <p:font typeface="Play" pitchFamily="2" charset="0"/>
      <p:regular r:id="rId9"/>
      <p:bold r:id="rId10"/>
    </p:embeddedFont>
    <p:embeddedFont>
      <p:font typeface="Spectral" pitchFamily="2" charset="0"/>
      <p:regular r:id="rId11"/>
      <p:bold r:id="rId12"/>
      <p:italic r:id="rId13"/>
      <p:boldItalic r:id="rId14"/>
    </p:embeddedFont>
    <p:embeddedFont>
      <p:font typeface="Spectral ExtraBold" pitchFamily="2" charset="0"/>
      <p:bold r:id="rId15"/>
      <p:boldItalic r:id="rId16"/>
    </p:embeddedFont>
    <p:embeddedFont>
      <p:font typeface="Spectral SemiBold"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 /><Relationship Id="rId13" Type="http://schemas.openxmlformats.org/officeDocument/2006/relationships/font" Target="fonts/font5.fntdata" /><Relationship Id="rId18" Type="http://schemas.openxmlformats.org/officeDocument/2006/relationships/font" Target="fonts/font10.fntdata"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font" Target="fonts/font4.fntdata" /><Relationship Id="rId17" Type="http://schemas.openxmlformats.org/officeDocument/2006/relationships/font" Target="fonts/font9.fntdata" /><Relationship Id="rId2" Type="http://schemas.openxmlformats.org/officeDocument/2006/relationships/slide" Target="slides/slide1.xml" /><Relationship Id="rId16" Type="http://schemas.openxmlformats.org/officeDocument/2006/relationships/font" Target="fonts/font8.fntdata" /><Relationship Id="rId20" Type="http://schemas.openxmlformats.org/officeDocument/2006/relationships/font" Target="fonts/font12.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font" Target="fonts/font3.fntdata"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font" Target="fonts/font7.fntdata" /><Relationship Id="rId23" Type="http://schemas.openxmlformats.org/officeDocument/2006/relationships/theme" Target="theme/theme1.xml" /><Relationship Id="rId10" Type="http://schemas.openxmlformats.org/officeDocument/2006/relationships/font" Target="fonts/font2.fntdata" /><Relationship Id="rId19" Type="http://schemas.openxmlformats.org/officeDocument/2006/relationships/font" Target="fonts/font11.fntdata" /><Relationship Id="rId4" Type="http://schemas.openxmlformats.org/officeDocument/2006/relationships/slide" Target="slides/slide3.xml" /><Relationship Id="rId9" Type="http://schemas.openxmlformats.org/officeDocument/2006/relationships/font" Target="fonts/font1.fntdata" /><Relationship Id="rId14" Type="http://schemas.openxmlformats.org/officeDocument/2006/relationships/font" Target="fonts/font6.fntdata" /><Relationship Id="rId22"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4ed0b836b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g34ed0b836b3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4ed0b836b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g34ed0b836b3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4ed0b836b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g34ed0b836b3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5" name="Google Shape;85;p13"/>
          <p:cNvSpPr txBox="1">
            <a:spLocks noGrp="1"/>
          </p:cNvSpPr>
          <p:nvPr>
            <p:ph type="subTitle" idx="1"/>
          </p:nvPr>
        </p:nvSpPr>
        <p:spPr>
          <a:xfrm>
            <a:off x="1524000" y="1325875"/>
            <a:ext cx="9144000" cy="47319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sz="3800">
              <a:latin typeface="Spectral SemiBold"/>
              <a:ea typeface="Spectral SemiBold"/>
              <a:cs typeface="Spectral SemiBold"/>
              <a:sym typeface="Spectral SemiBold"/>
            </a:endParaRPr>
          </a:p>
          <a:p>
            <a:pPr marL="0" lvl="0" indent="0" algn="ctr" rtl="0">
              <a:lnSpc>
                <a:spcPct val="90000"/>
              </a:lnSpc>
              <a:spcBef>
                <a:spcPts val="0"/>
              </a:spcBef>
              <a:spcAft>
                <a:spcPts val="0"/>
              </a:spcAft>
              <a:buClr>
                <a:schemeClr val="dk1"/>
              </a:buClr>
              <a:buSzPts val="2400"/>
              <a:buNone/>
            </a:pPr>
            <a:endParaRPr sz="3800">
              <a:latin typeface="Spectral SemiBold"/>
              <a:ea typeface="Spectral SemiBold"/>
              <a:cs typeface="Spectral SemiBold"/>
              <a:sym typeface="Spectral SemiBold"/>
            </a:endParaRPr>
          </a:p>
          <a:p>
            <a:pPr marL="0" lvl="0" indent="0" algn="ctr" rtl="0">
              <a:lnSpc>
                <a:spcPct val="90000"/>
              </a:lnSpc>
              <a:spcBef>
                <a:spcPts val="0"/>
              </a:spcBef>
              <a:spcAft>
                <a:spcPts val="0"/>
              </a:spcAft>
              <a:buClr>
                <a:schemeClr val="dk1"/>
              </a:buClr>
              <a:buSzPts val="2400"/>
              <a:buNone/>
            </a:pPr>
            <a:endParaRPr sz="3800">
              <a:latin typeface="Spectral SemiBold"/>
              <a:ea typeface="Spectral SemiBold"/>
              <a:cs typeface="Spectral SemiBold"/>
              <a:sym typeface="Spectral SemiBold"/>
            </a:endParaRPr>
          </a:p>
          <a:p>
            <a:pPr marL="0" lvl="0" indent="0" algn="ctr" rtl="0">
              <a:lnSpc>
                <a:spcPct val="90000"/>
              </a:lnSpc>
              <a:spcBef>
                <a:spcPts val="0"/>
              </a:spcBef>
              <a:spcAft>
                <a:spcPts val="0"/>
              </a:spcAft>
              <a:buClr>
                <a:schemeClr val="dk1"/>
              </a:buClr>
              <a:buSzPts val="2400"/>
              <a:buNone/>
            </a:pPr>
            <a:r>
              <a:rPr lang="en-GB" sz="4500" b="1">
                <a:latin typeface="Spectral"/>
                <a:ea typeface="Spectral"/>
                <a:cs typeface="Spectral"/>
                <a:sym typeface="Spectral"/>
              </a:rPr>
              <a:t>1 Corinthians 15:57: “But thanks be to God, who gives us the victory through our Lord Jesus Christ</a:t>
            </a:r>
            <a:endParaRPr sz="4500" b="1">
              <a:latin typeface="Spectral"/>
              <a:ea typeface="Spectral"/>
              <a:cs typeface="Spectral"/>
              <a:sym typeface="Spectr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838200" y="365125"/>
            <a:ext cx="10515600" cy="27666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GB" sz="5000">
                <a:latin typeface="Spectral ExtraBold"/>
                <a:ea typeface="Spectral ExtraBold"/>
                <a:cs typeface="Spectral ExtraBold"/>
                <a:sym typeface="Spectral ExtraBold"/>
              </a:rPr>
              <a:t>Title: Victory in the Life of Christ</a:t>
            </a:r>
            <a:endParaRPr sz="6600">
              <a:latin typeface="Spectral ExtraBold"/>
              <a:ea typeface="Spectral ExtraBold"/>
              <a:cs typeface="Spectral ExtraBold"/>
              <a:sym typeface="Spectral ExtraBold"/>
            </a:endParaRPr>
          </a:p>
        </p:txBody>
      </p:sp>
      <p:sp>
        <p:nvSpPr>
          <p:cNvPr id="91" name="Google Shape;91;p14"/>
          <p:cNvSpPr txBox="1">
            <a:spLocks noGrp="1"/>
          </p:cNvSpPr>
          <p:nvPr>
            <p:ph type="body" idx="1"/>
          </p:nvPr>
        </p:nvSpPr>
        <p:spPr>
          <a:xfrm>
            <a:off x="723900" y="1690825"/>
            <a:ext cx="10515600" cy="43512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GB" sz="6000" b="1"/>
              <a:t>1. Overcoming Sin</a:t>
            </a:r>
            <a:endParaRPr sz="6000" b="1"/>
          </a:p>
        </p:txBody>
      </p:sp>
      <p:sp>
        <p:nvSpPr>
          <p:cNvPr id="97" name="Google Shape;97;p1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endParaRPr sz="4400">
              <a:latin typeface="Spectral SemiBold"/>
              <a:ea typeface="Spectral SemiBold"/>
              <a:cs typeface="Spectral SemiBold"/>
              <a:sym typeface="Spectral SemiBold"/>
            </a:endParaRPr>
          </a:p>
          <a:p>
            <a:pPr marL="228600" lvl="0" indent="0" algn="l" rtl="0">
              <a:lnSpc>
                <a:spcPct val="90000"/>
              </a:lnSpc>
              <a:spcBef>
                <a:spcPts val="0"/>
              </a:spcBef>
              <a:spcAft>
                <a:spcPts val="0"/>
              </a:spcAft>
              <a:buNone/>
            </a:pPr>
            <a:r>
              <a:rPr lang="en-GB" sz="4400">
                <a:latin typeface="Spectral SemiBold"/>
                <a:ea typeface="Spectral SemiBold"/>
                <a:cs typeface="Spectral SemiBold"/>
                <a:sym typeface="Spectral SemiBold"/>
              </a:rPr>
              <a:t>Romans 8:37 – “No, in all these things we are more than conquerors through him who loved us.”</a:t>
            </a:r>
            <a:endParaRPr sz="4400">
              <a:latin typeface="Spectral SemiBold"/>
              <a:ea typeface="Spectral SemiBold"/>
              <a:cs typeface="Spectral SemiBold"/>
              <a:sym typeface="Spectral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GB" sz="6000" b="1"/>
              <a:t>2. Victory Over Trials</a:t>
            </a:r>
            <a:endParaRPr sz="6000" b="1"/>
          </a:p>
        </p:txBody>
      </p:sp>
      <p:sp>
        <p:nvSpPr>
          <p:cNvPr id="103" name="Google Shape;103;p1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endParaRPr sz="4400">
              <a:latin typeface="Spectral SemiBold"/>
              <a:ea typeface="Spectral SemiBold"/>
              <a:cs typeface="Spectral SemiBold"/>
              <a:sym typeface="Spectral SemiBold"/>
            </a:endParaRPr>
          </a:p>
          <a:p>
            <a:pPr marL="228600" lvl="0" indent="0" algn="l" rtl="0">
              <a:spcBef>
                <a:spcPts val="0"/>
              </a:spcBef>
              <a:spcAft>
                <a:spcPts val="0"/>
              </a:spcAft>
              <a:buClr>
                <a:schemeClr val="dk1"/>
              </a:buClr>
              <a:buSzPts val="1100"/>
              <a:buFont typeface="Arial"/>
              <a:buNone/>
            </a:pPr>
            <a:r>
              <a:rPr lang="en-GB" sz="4600">
                <a:latin typeface="Spectral SemiBold"/>
                <a:ea typeface="Spectral SemiBold"/>
                <a:cs typeface="Spectral SemiBold"/>
                <a:sym typeface="Spectral SemiBold"/>
              </a:rPr>
              <a:t>John 16:33 – “In this world, you will have trouble. But take heart! I have overcome the world.</a:t>
            </a:r>
            <a:endParaRPr sz="4400">
              <a:latin typeface="Spectral SemiBold"/>
              <a:ea typeface="Spectral SemiBold"/>
              <a:cs typeface="Spectral SemiBold"/>
              <a:sym typeface="Spectral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GB" sz="6000" b="1"/>
              <a:t>3.  Victory over Death</a:t>
            </a:r>
            <a:endParaRPr sz="7600" b="1"/>
          </a:p>
        </p:txBody>
      </p:sp>
      <p:sp>
        <p:nvSpPr>
          <p:cNvPr id="109" name="Google Shape;109;p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lnSpcReduction="20000"/>
          </a:bodyPr>
          <a:lstStyle/>
          <a:p>
            <a:pPr marL="228600" lvl="0" indent="0" algn="l" rtl="0">
              <a:spcBef>
                <a:spcPts val="0"/>
              </a:spcBef>
              <a:spcAft>
                <a:spcPts val="0"/>
              </a:spcAft>
              <a:buNone/>
            </a:pPr>
            <a:endParaRPr sz="4400"/>
          </a:p>
          <a:p>
            <a:pPr marL="228600" lvl="0" indent="0" algn="l" rtl="0">
              <a:spcBef>
                <a:spcPts val="0"/>
              </a:spcBef>
              <a:spcAft>
                <a:spcPts val="0"/>
              </a:spcAft>
              <a:buNone/>
            </a:pPr>
            <a:r>
              <a:rPr lang="en-GB" sz="4400">
                <a:latin typeface="Spectral SemiBold"/>
                <a:ea typeface="Spectral SemiBold"/>
                <a:cs typeface="Spectral SemiBold"/>
                <a:sym typeface="Spectral SemiBold"/>
              </a:rPr>
              <a:t>1 Corinthians 15:55-57 ESV - “O death, where is your victory? O death, where is your sting?” The sting of death is sin, and the power of sin is the law. But thanks be to God, who gives us the victory through our Lord Jesus Christ.</a:t>
            </a:r>
            <a:endParaRPr sz="4400">
              <a:latin typeface="Spectral SemiBold"/>
              <a:ea typeface="Spectral SemiBold"/>
              <a:cs typeface="Spectral SemiBold"/>
              <a:sym typeface="Spectral SemiBold"/>
            </a:endParaRPr>
          </a:p>
          <a:p>
            <a:pPr marL="228600" lvl="0" indent="0" algn="l" rtl="0">
              <a:spcBef>
                <a:spcPts val="0"/>
              </a:spcBef>
              <a:spcAft>
                <a:spcPts val="0"/>
              </a:spcAft>
              <a:buNone/>
            </a:pPr>
            <a:endParaRPr sz="4400">
              <a:latin typeface="Spectral SemiBold"/>
              <a:ea typeface="Spectral SemiBold"/>
              <a:cs typeface="Spectral SemiBold"/>
              <a:sym typeface="Spectral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GB" sz="6000" b="1"/>
              <a:t>4.  Living in Victory</a:t>
            </a:r>
            <a:endParaRPr sz="9200" b="1"/>
          </a:p>
        </p:txBody>
      </p:sp>
      <p:sp>
        <p:nvSpPr>
          <p:cNvPr id="115" name="Google Shape;115;p1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0" algn="l" rtl="0">
              <a:spcBef>
                <a:spcPts val="0"/>
              </a:spcBef>
              <a:spcAft>
                <a:spcPts val="0"/>
              </a:spcAft>
              <a:buNone/>
            </a:pPr>
            <a:endParaRPr sz="4400"/>
          </a:p>
          <a:p>
            <a:pPr marL="228600" lvl="0" indent="0" algn="l" rtl="0">
              <a:spcBef>
                <a:spcPts val="0"/>
              </a:spcBef>
              <a:spcAft>
                <a:spcPts val="0"/>
              </a:spcAft>
              <a:buNone/>
            </a:pPr>
            <a:r>
              <a:rPr lang="en-GB" sz="4400">
                <a:latin typeface="Spectral SemiBold"/>
                <a:ea typeface="Spectral SemiBold"/>
                <a:cs typeface="Spectral SemiBold"/>
                <a:sym typeface="Spectral SemiBold"/>
              </a:rPr>
              <a:t>2 Corinthians 2:14 – “But thanks be to God, who always leads us as captives in Christ’s triumphal procession and uses us to spread the aroma of the knowledge of him everywhere.”</a:t>
            </a:r>
            <a:endParaRPr sz="6000">
              <a:latin typeface="Spectral SemiBold"/>
              <a:ea typeface="Spectral SemiBold"/>
              <a:cs typeface="Spectral SemiBold"/>
              <a:sym typeface="Spectral SemiBold"/>
            </a:endParaRPr>
          </a:p>
          <a:p>
            <a:pPr marL="228600" lvl="0" indent="0" algn="l" rtl="0">
              <a:spcBef>
                <a:spcPts val="0"/>
              </a:spcBef>
              <a:spcAft>
                <a:spcPts val="0"/>
              </a:spcAft>
              <a:buNone/>
            </a:pPr>
            <a:endParaRPr sz="4400">
              <a:latin typeface="Spectral SemiBold"/>
              <a:ea typeface="Spectral SemiBold"/>
              <a:cs typeface="Spectral SemiBold"/>
              <a:sym typeface="Spectral SemiBo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6</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Title: Victory in the Life of Christ</vt:lpstr>
      <vt:lpstr>1. Overcoming Sin</vt:lpstr>
      <vt:lpstr>2. Victory Over Trials</vt:lpstr>
      <vt:lpstr>3.  Victory over Death</vt:lpstr>
      <vt:lpstr>4.  Living in Victory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marloncollado16.mc@gmail.com</cp:lastModifiedBy>
  <cp:revision>1</cp:revision>
  <dcterms:modified xsi:type="dcterms:W3CDTF">2025-06-20T10:45:30Z</dcterms:modified>
</cp:coreProperties>
</file>